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76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94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53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80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36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82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08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27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17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74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88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AE3F6-BE46-440E-99B9-D3C77B6B7A60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DFE3C-A772-4A15-9219-4EB9869DD8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16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D4A7282-6C59-469F-9C4A-1E0ED0FCC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3834"/>
            <a:ext cx="9144000" cy="1826101"/>
          </a:xfrm>
        </p:spPr>
        <p:txBody>
          <a:bodyPr>
            <a:noAutofit/>
          </a:bodyPr>
          <a:lstStyle/>
          <a:p>
            <a:r>
              <a:rPr lang="pt-BR" sz="3600" b="1" dirty="0"/>
              <a:t>CUIDE-SE!</a:t>
            </a:r>
          </a:p>
          <a:p>
            <a:r>
              <a:rPr lang="pt-BR" sz="3600" b="1" dirty="0"/>
              <a:t>EVITE AGLOMERAÇÕES!</a:t>
            </a:r>
          </a:p>
          <a:p>
            <a:r>
              <a:rPr lang="pt-BR" sz="3600" b="1" dirty="0"/>
              <a:t>USE MÁSCARA E ALCOOL GEL 70%!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BC8979D-8CD5-49DA-8C9C-94C63FFA3751}"/>
              </a:ext>
            </a:extLst>
          </p:cNvPr>
          <p:cNvSpPr txBox="1"/>
          <p:nvPr/>
        </p:nvSpPr>
        <p:spPr>
          <a:xfrm>
            <a:off x="219456" y="4863910"/>
            <a:ext cx="7699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Mais Informações Ligue: (55) 3224-4800</a:t>
            </a:r>
          </a:p>
          <a:p>
            <a:endParaRPr lang="pt-BR" sz="1200" b="1" dirty="0"/>
          </a:p>
          <a:p>
            <a:r>
              <a:rPr lang="pt-BR" sz="2800" b="1" dirty="0"/>
              <a:t>Prefeitura Municipal de Silveira Martins-RS</a:t>
            </a:r>
          </a:p>
          <a:p>
            <a:endParaRPr lang="pt-BR" sz="1200" b="1" dirty="0"/>
          </a:p>
          <a:p>
            <a:r>
              <a:rPr lang="pt-BR" sz="2800" b="1" dirty="0"/>
              <a:t>Decreto 004/2021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51B62B3-C249-4FED-9202-38869A5C18E0}"/>
              </a:ext>
            </a:extLst>
          </p:cNvPr>
          <p:cNvSpPr txBox="1"/>
          <p:nvPr/>
        </p:nvSpPr>
        <p:spPr>
          <a:xfrm>
            <a:off x="0" y="22439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Estamos na Bandeira Vermelha</a:t>
            </a:r>
            <a:br>
              <a:rPr lang="pt-BR" b="1" dirty="0">
                <a:solidFill>
                  <a:srgbClr val="FF0000"/>
                </a:solidFill>
              </a:rPr>
            </a:br>
            <a:br>
              <a:rPr lang="pt-BR" b="1" dirty="0">
                <a:solidFill>
                  <a:srgbClr val="FF0000"/>
                </a:solidFill>
              </a:rPr>
            </a:b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129DC9D-17AB-4A1B-A536-93EA005BAABA}"/>
              </a:ext>
            </a:extLst>
          </p:cNvPr>
          <p:cNvSpPr txBox="1"/>
          <p:nvPr/>
        </p:nvSpPr>
        <p:spPr>
          <a:xfrm>
            <a:off x="0" y="149205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A Prefeitura Municipal Alerta e Orienta Nossos Munícipes em Meio ao Covid-19.</a:t>
            </a:r>
            <a:endParaRPr lang="pt-BR" sz="2400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4647DFA4-A70D-4DAD-898B-FCC4CA3F9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128" y="4739236"/>
            <a:ext cx="1804416" cy="199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9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46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Estamos na Bandeira Vermelha  A Prefeitura Municipal Alerta e Orienta Nossos Munícipes em Meio ao Covid-19.</dc:title>
  <dc:creator>Informática Silveira Martins</dc:creator>
  <cp:lastModifiedBy>Informática Silveira Martins</cp:lastModifiedBy>
  <cp:revision>3</cp:revision>
  <dcterms:created xsi:type="dcterms:W3CDTF">2021-01-12T16:34:29Z</dcterms:created>
  <dcterms:modified xsi:type="dcterms:W3CDTF">2021-01-12T16:58:52Z</dcterms:modified>
</cp:coreProperties>
</file>